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10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28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4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9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11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4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3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33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67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2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74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A8282-4B79-480B-88AE-4C3BD8B05771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B0630-4675-46B3-84FB-13FDC1983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5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672" y="323528"/>
            <a:ext cx="5904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itchFamily="66" charset="0"/>
              </a:rPr>
              <a:t>Write in a definition of these key terms</a:t>
            </a:r>
            <a:r>
              <a:rPr lang="en-GB" sz="1400" dirty="0" smtClean="0">
                <a:latin typeface="Comic Sans MS" pitchFamily="66" charset="0"/>
              </a:rPr>
              <a:t>:</a:t>
            </a:r>
            <a:endParaRPr lang="en-GB" sz="1400" dirty="0">
              <a:latin typeface="Comic Sans MS" pitchFamily="66" charset="0"/>
            </a:endParaRPr>
          </a:p>
          <a:p>
            <a:endParaRPr lang="en-GB" sz="1400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057628"/>
              </p:ext>
            </p:extLst>
          </p:nvPr>
        </p:nvGraphicFramePr>
        <p:xfrm>
          <a:off x="582584" y="877526"/>
          <a:ext cx="5760640" cy="3096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2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8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Allah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Muhammad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Mosque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Mecca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Qur’an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Minaret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33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Arabic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605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Helsby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SRoberts</dc:creator>
  <cp:lastModifiedBy>BTAuser818</cp:lastModifiedBy>
  <cp:revision>2</cp:revision>
  <dcterms:created xsi:type="dcterms:W3CDTF">2011-01-26T11:32:42Z</dcterms:created>
  <dcterms:modified xsi:type="dcterms:W3CDTF">2020-04-23T10:51:15Z</dcterms:modified>
</cp:coreProperties>
</file>