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1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9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9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6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47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8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59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52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B2903-0958-413D-995D-FEC9AFC38315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A6ED-9B23-4409-B063-084CBD37E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5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765019"/>
            <a:ext cx="12096750" cy="6048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smtClean="0"/>
              <a:t>ZECTANGLE </a:t>
            </a:r>
            <a:r>
              <a:rPr lang="en-GB" b="1" dirty="0" smtClean="0"/>
              <a:t>BUGS… ADDING ABSTRACT PATTERNS &amp; SHAPES TO BUGS &amp; INSECTS CAN MAKE THEM LOOK REALLY INTERESTING!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2144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791" b="13016"/>
          <a:stretch/>
        </p:blipFill>
        <p:spPr>
          <a:xfrm>
            <a:off x="-1" y="65993"/>
            <a:ext cx="6065949" cy="7063188"/>
          </a:xfrm>
          <a:prstGeom prst="rect">
            <a:avLst/>
          </a:prstGeom>
        </p:spPr>
      </p:pic>
      <p:sp>
        <p:nvSpPr>
          <p:cNvPr id="5" name="Explosion 1 4"/>
          <p:cNvSpPr/>
          <p:nvPr/>
        </p:nvSpPr>
        <p:spPr>
          <a:xfrm>
            <a:off x="6954592" y="47145"/>
            <a:ext cx="4816699" cy="431442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81870" y="1635617"/>
            <a:ext cx="3000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ADD YOUR OWN </a:t>
            </a:r>
            <a:r>
              <a:rPr lang="en-GB" b="1" dirty="0" smtClean="0">
                <a:solidFill>
                  <a:srgbClr val="FF0000"/>
                </a:solidFill>
              </a:rPr>
              <a:t>TRIBAL PATTERNS</a:t>
            </a:r>
            <a:r>
              <a:rPr lang="en-GB" dirty="0" smtClean="0"/>
              <a:t> TO THESE INSECT OUTLINES.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9" t="2066"/>
          <a:stretch/>
        </p:blipFill>
        <p:spPr>
          <a:xfrm>
            <a:off x="8752935" y="4023217"/>
            <a:ext cx="3439066" cy="283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6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r="-47" b="7606"/>
          <a:stretch/>
        </p:blipFill>
        <p:spPr>
          <a:xfrm rot="16200000">
            <a:off x="1134706" y="-1085872"/>
            <a:ext cx="6768248" cy="93758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740" y="3602038"/>
            <a:ext cx="3211356" cy="321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" t="13666" r="-1638" b="41357"/>
          <a:stretch/>
        </p:blipFill>
        <p:spPr>
          <a:xfrm>
            <a:off x="141667" y="46015"/>
            <a:ext cx="11320529" cy="69397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" t="25728" r="1867" b="5916"/>
          <a:stretch/>
        </p:blipFill>
        <p:spPr>
          <a:xfrm>
            <a:off x="7804597" y="46015"/>
            <a:ext cx="4054697" cy="163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65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1</cp:revision>
  <dcterms:created xsi:type="dcterms:W3CDTF">2020-04-03T08:26:37Z</dcterms:created>
  <dcterms:modified xsi:type="dcterms:W3CDTF">2020-04-03T08:27:02Z</dcterms:modified>
</cp:coreProperties>
</file>