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65D9-7EDA-4045-9DA4-8730F086822E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836A-A67C-4D23-A618-BC2CD67F3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364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65D9-7EDA-4045-9DA4-8730F086822E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836A-A67C-4D23-A618-BC2CD67F3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291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65D9-7EDA-4045-9DA4-8730F086822E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836A-A67C-4D23-A618-BC2CD67F3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782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65D9-7EDA-4045-9DA4-8730F086822E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836A-A67C-4D23-A618-BC2CD67F3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388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65D9-7EDA-4045-9DA4-8730F086822E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836A-A67C-4D23-A618-BC2CD67F3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155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65D9-7EDA-4045-9DA4-8730F086822E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836A-A67C-4D23-A618-BC2CD67F3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813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65D9-7EDA-4045-9DA4-8730F086822E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836A-A67C-4D23-A618-BC2CD67F3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888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65D9-7EDA-4045-9DA4-8730F086822E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836A-A67C-4D23-A618-BC2CD67F3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707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65D9-7EDA-4045-9DA4-8730F086822E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836A-A67C-4D23-A618-BC2CD67F3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68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65D9-7EDA-4045-9DA4-8730F086822E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836A-A67C-4D23-A618-BC2CD67F3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861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65D9-7EDA-4045-9DA4-8730F086822E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836A-A67C-4D23-A618-BC2CD67F3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851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465D9-7EDA-4045-9DA4-8730F086822E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3836A-A67C-4D23-A618-BC2CD67F3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26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901" t="7127"/>
          <a:stretch/>
        </p:blipFill>
        <p:spPr>
          <a:xfrm>
            <a:off x="218941" y="90152"/>
            <a:ext cx="11294772" cy="75528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93972" y="4945488"/>
            <a:ext cx="6310648" cy="203132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i="1" u="sng" dirty="0" smtClean="0"/>
              <a:t>DID YOU KNOW…? </a:t>
            </a:r>
            <a:r>
              <a:rPr lang="en-GB" i="1" dirty="0" smtClean="0"/>
              <a:t>MAORI ART IS A STYLE OF ART THAT ORIGINATED IN NEW ZELAND. THE NATIVE PEOPLE FROM NEW ZEALAND ARE ALSO CALLED, MAORI. THEY USE A LOT OF TRIBAL PATTERNS IN THEIR ART.</a:t>
            </a:r>
          </a:p>
          <a:p>
            <a:endParaRPr lang="en-GB" dirty="0"/>
          </a:p>
          <a:p>
            <a:r>
              <a:rPr lang="en-GB" b="1" dirty="0" smtClean="0"/>
              <a:t>CREATE YOUR OWN MAORI PATTERNS!</a:t>
            </a: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667425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6080" b="396"/>
          <a:stretch/>
        </p:blipFill>
        <p:spPr>
          <a:xfrm rot="16200000">
            <a:off x="1640557" y="-1431053"/>
            <a:ext cx="6867437" cy="97106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37915" y="2382592"/>
            <a:ext cx="6654085" cy="447540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537915" y="4671812"/>
            <a:ext cx="665408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537915" y="5867400"/>
            <a:ext cx="665408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37914" y="3478840"/>
            <a:ext cx="665408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8976575" y="2382592"/>
            <a:ext cx="12879" cy="447540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593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46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BTAuser</dc:creator>
  <cp:lastModifiedBy>BTAuser</cp:lastModifiedBy>
  <cp:revision>3</cp:revision>
  <dcterms:created xsi:type="dcterms:W3CDTF">2020-04-03T07:44:09Z</dcterms:created>
  <dcterms:modified xsi:type="dcterms:W3CDTF">2020-04-03T08:05:39Z</dcterms:modified>
</cp:coreProperties>
</file>