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EE67-CCCF-4ADD-A6EB-2EC26F4AAFAD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B58C-0785-43B6-AE91-ED623EE15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634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EE67-CCCF-4ADD-A6EB-2EC26F4AAFAD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B58C-0785-43B6-AE91-ED623EE15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81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EE67-CCCF-4ADD-A6EB-2EC26F4AAFAD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B58C-0785-43B6-AE91-ED623EE15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254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EE67-CCCF-4ADD-A6EB-2EC26F4AAFAD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B58C-0785-43B6-AE91-ED623EE15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765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EE67-CCCF-4ADD-A6EB-2EC26F4AAFAD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B58C-0785-43B6-AE91-ED623EE15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504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EE67-CCCF-4ADD-A6EB-2EC26F4AAFAD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B58C-0785-43B6-AE91-ED623EE15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070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EE67-CCCF-4ADD-A6EB-2EC26F4AAFAD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B58C-0785-43B6-AE91-ED623EE15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745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EE67-CCCF-4ADD-A6EB-2EC26F4AAFAD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B58C-0785-43B6-AE91-ED623EE15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597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EE67-CCCF-4ADD-A6EB-2EC26F4AAFAD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B58C-0785-43B6-AE91-ED623EE15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465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EE67-CCCF-4ADD-A6EB-2EC26F4AAFAD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B58C-0785-43B6-AE91-ED623EE15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830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EE67-CCCF-4ADD-A6EB-2EC26F4AAFAD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B58C-0785-43B6-AE91-ED623EE15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194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1EE67-CCCF-4ADD-A6EB-2EC26F4AAFAD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CB58C-0785-43B6-AE91-ED623EE15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025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49" b="845"/>
          <a:stretch/>
        </p:blipFill>
        <p:spPr>
          <a:xfrm rot="16200000">
            <a:off x="1558344" y="-1558344"/>
            <a:ext cx="5950040" cy="9066727"/>
          </a:xfrm>
          <a:prstGeom prst="rect">
            <a:avLst/>
          </a:prstGeom>
        </p:spPr>
      </p:pic>
      <p:sp>
        <p:nvSpPr>
          <p:cNvPr id="6" name="Explosion 1 5"/>
          <p:cNvSpPr/>
          <p:nvPr/>
        </p:nvSpPr>
        <p:spPr>
          <a:xfrm>
            <a:off x="8603087" y="373486"/>
            <a:ext cx="3588913" cy="2987899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9066728" y="1493949"/>
            <a:ext cx="2550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Try to add the shading here</a:t>
            </a:r>
            <a:endParaRPr lang="en-GB" dirty="0"/>
          </a:p>
        </p:txBody>
      </p:sp>
      <p:sp>
        <p:nvSpPr>
          <p:cNvPr id="8" name="Curved Left Arrow 7"/>
          <p:cNvSpPr/>
          <p:nvPr/>
        </p:nvSpPr>
        <p:spPr>
          <a:xfrm rot="4441021">
            <a:off x="8331856" y="2179836"/>
            <a:ext cx="1118635" cy="240041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273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74803" y="-1271309"/>
            <a:ext cx="6762282" cy="9304900"/>
          </a:xfrm>
          <a:prstGeom prst="rect">
            <a:avLst/>
          </a:prstGeom>
        </p:spPr>
      </p:pic>
      <p:sp>
        <p:nvSpPr>
          <p:cNvPr id="5" name="Explosion 1 4"/>
          <p:cNvSpPr/>
          <p:nvPr/>
        </p:nvSpPr>
        <p:spPr>
          <a:xfrm>
            <a:off x="8345511" y="373486"/>
            <a:ext cx="3846490" cy="327123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9066728" y="1493949"/>
            <a:ext cx="2550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REDRAW THESE SOLIDS ON THE NEXT PAGE &amp; ADD SHADING TO THEM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744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DRAW YOUR 3D SOLIDS ON THIS PAGE &amp; ADD SHADING TO THEM…</a:t>
            </a:r>
            <a:endParaRPr lang="en-GB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0" t="32041" r="12189" b="6090"/>
          <a:stretch/>
        </p:blipFill>
        <p:spPr>
          <a:xfrm>
            <a:off x="8757634" y="0"/>
            <a:ext cx="3284112" cy="328411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1011437" y="0"/>
            <a:ext cx="1017431" cy="13007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0" y="431757"/>
            <a:ext cx="8899301" cy="634056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Curved Left Arrow 7"/>
          <p:cNvSpPr/>
          <p:nvPr/>
        </p:nvSpPr>
        <p:spPr>
          <a:xfrm rot="4441021">
            <a:off x="9633809" y="2420129"/>
            <a:ext cx="1311774" cy="324248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713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BTAuser</dc:creator>
  <cp:lastModifiedBy>BTAuser</cp:lastModifiedBy>
  <cp:revision>2</cp:revision>
  <dcterms:created xsi:type="dcterms:W3CDTF">2020-04-03T08:17:27Z</dcterms:created>
  <dcterms:modified xsi:type="dcterms:W3CDTF">2020-04-03T08:34:00Z</dcterms:modified>
</cp:coreProperties>
</file>