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7368-B5AE-4EED-AF85-3A16D440064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9717-0374-4858-BD84-31B88D8BFF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82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7368-B5AE-4EED-AF85-3A16D440064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9717-0374-4858-BD84-31B88D8BFF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88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7368-B5AE-4EED-AF85-3A16D440064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9717-0374-4858-BD84-31B88D8BFF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45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7368-B5AE-4EED-AF85-3A16D440064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9717-0374-4858-BD84-31B88D8BFF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7368-B5AE-4EED-AF85-3A16D440064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9717-0374-4858-BD84-31B88D8BFF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87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7368-B5AE-4EED-AF85-3A16D440064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9717-0374-4858-BD84-31B88D8BFF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92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7368-B5AE-4EED-AF85-3A16D440064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9717-0374-4858-BD84-31B88D8BFF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90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7368-B5AE-4EED-AF85-3A16D440064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9717-0374-4858-BD84-31B88D8BFF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96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7368-B5AE-4EED-AF85-3A16D440064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9717-0374-4858-BD84-31B88D8BFF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367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7368-B5AE-4EED-AF85-3A16D440064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9717-0374-4858-BD84-31B88D8BFF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51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7368-B5AE-4EED-AF85-3A16D440064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9717-0374-4858-BD84-31B88D8BFF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795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57368-B5AE-4EED-AF85-3A16D4400642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19717-0374-4858-BD84-31B88D8BFF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9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881352" y="0"/>
            <a:ext cx="631064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PLESASE COLOUR IN THIS PATTERN!</a:t>
            </a:r>
          </a:p>
          <a:p>
            <a:r>
              <a:rPr lang="en-GB" b="1" dirty="0" smtClean="0"/>
              <a:t>YOUR COLOURS DON’T HAVE TO BE EXACTLY THE SAME…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2654" y="5981998"/>
            <a:ext cx="9356501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USING A RULER AND COMPASS TRY TO RECREATE THESE RANGOLI PATTERNS</a:t>
            </a:r>
          </a:p>
          <a:p>
            <a:endParaRPr lang="en-GB" b="1" dirty="0"/>
          </a:p>
          <a:p>
            <a:endParaRPr lang="en-GB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" y="0"/>
            <a:ext cx="12096750" cy="6048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1972" y="260718"/>
            <a:ext cx="10869769" cy="6536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32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49112"/>
            <a:ext cx="9131121" cy="68483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81352" y="0"/>
            <a:ext cx="631064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PLESASE COLOUR IN THIS PATTERN!</a:t>
            </a:r>
          </a:p>
          <a:p>
            <a:r>
              <a:rPr lang="en-GB" b="1" dirty="0" smtClean="0"/>
              <a:t>YOUR COLOURS DON’T HAVE TO BE EXACTLY THE SAME…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35701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43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BTAuser</dc:creator>
  <cp:lastModifiedBy>BTAuser</cp:lastModifiedBy>
  <cp:revision>5</cp:revision>
  <dcterms:created xsi:type="dcterms:W3CDTF">2020-04-03T07:48:59Z</dcterms:created>
  <dcterms:modified xsi:type="dcterms:W3CDTF">2020-04-03T08:37:51Z</dcterms:modified>
</cp:coreProperties>
</file>