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5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1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48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35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73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7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47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46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48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8F138-AE1E-4D28-AB74-BD5891C6740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B6D1-EC8E-4F48-A37C-25CFE1EE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3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t="22990" r="6828" b="14552"/>
          <a:stretch/>
        </p:blipFill>
        <p:spPr>
          <a:xfrm>
            <a:off x="0" y="112027"/>
            <a:ext cx="7328078" cy="6795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76218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ONOMATOPOEIA WORDS</a:t>
            </a:r>
            <a:r>
              <a:rPr lang="en-GB" dirty="0" smtClean="0"/>
              <a:t>: Words that suggest a noise or a sound…</a:t>
            </a:r>
            <a:r>
              <a:rPr lang="en-GB" b="1" dirty="0" smtClean="0"/>
              <a:t>CRASH! SPLASH!</a:t>
            </a:r>
            <a:endParaRPr lang="en-GB" b="1" dirty="0"/>
          </a:p>
        </p:txBody>
      </p:sp>
      <p:sp>
        <p:nvSpPr>
          <p:cNvPr id="6" name="Explosion 1 5"/>
          <p:cNvSpPr/>
          <p:nvPr/>
        </p:nvSpPr>
        <p:spPr>
          <a:xfrm>
            <a:off x="7143482" y="534271"/>
            <a:ext cx="5048518" cy="472352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13691" y="2095158"/>
            <a:ext cx="3515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Colour in your onomatopoeia word with </a:t>
            </a:r>
            <a:r>
              <a:rPr lang="en-GB" sz="2400" b="1" dirty="0" smtClean="0"/>
              <a:t>POP ART </a:t>
            </a:r>
            <a:r>
              <a:rPr lang="en-GB" sz="2400" dirty="0" smtClean="0"/>
              <a:t>colours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97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02715" y="-1402716"/>
            <a:ext cx="6802208" cy="96076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5400000">
            <a:off x="3911956" y="4432255"/>
            <a:ext cx="365116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 the space below create your own onomatopoeia Art. Think about the different words you could use that represent a sound or noise</a:t>
            </a:r>
            <a:endParaRPr lang="en-GB" dirty="0"/>
          </a:p>
        </p:txBody>
      </p:sp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 rot="5400000">
            <a:off x="7966463" y="515443"/>
            <a:ext cx="2369714" cy="13388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Design your own </a:t>
            </a:r>
            <a:r>
              <a:rPr lang="en-GB" sz="1800" b="1" dirty="0" smtClean="0"/>
              <a:t>POP ART  </a:t>
            </a:r>
            <a:r>
              <a:rPr lang="en-GB" sz="1800" dirty="0" smtClean="0"/>
              <a:t>inspired converse trainers. Use </a:t>
            </a:r>
            <a:r>
              <a:rPr lang="en-GB" sz="1800" b="1" dirty="0" smtClean="0"/>
              <a:t>POP ART </a:t>
            </a:r>
            <a:r>
              <a:rPr lang="en-GB" sz="1800" dirty="0" smtClean="0"/>
              <a:t>symbols &amp; colours to create your design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5607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60" y="219387"/>
            <a:ext cx="9008538" cy="6765302"/>
          </a:xfrm>
          <a:prstGeom prst="rect">
            <a:avLst/>
          </a:prstGeom>
        </p:spPr>
      </p:pic>
      <p:sp>
        <p:nvSpPr>
          <p:cNvPr id="5" name="Explosion 1 4"/>
          <p:cNvSpPr/>
          <p:nvPr/>
        </p:nvSpPr>
        <p:spPr>
          <a:xfrm>
            <a:off x="6593983" y="2060620"/>
            <a:ext cx="2910625" cy="29106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250806" y="3000777"/>
            <a:ext cx="1609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Design your own funky coke!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7423" y="219387"/>
            <a:ext cx="561518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Bahnschrift SemiLight" panose="020B0502040204020203" pitchFamily="34" charset="0"/>
              </a:rPr>
              <a:t>POP ART CAN DESIGN</a:t>
            </a:r>
            <a:endParaRPr lang="en-GB" sz="4000" dirty="0">
              <a:latin typeface="Bahnschrift SemiLight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50" y="6387921"/>
            <a:ext cx="4861542" cy="5967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44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Bahnschrift SemiLight</vt:lpstr>
      <vt:lpstr>Calibri</vt:lpstr>
      <vt:lpstr>Calibri Light</vt:lpstr>
      <vt:lpstr>Office Theme</vt:lpstr>
      <vt:lpstr>PowerPoint Presentation</vt:lpstr>
      <vt:lpstr>Design your own POP ART  inspired converse trainers. Use POP ART symbols &amp; colours to create your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your own POP ART  inspired converse trainers. Use POP ART symbols &amp; colours to create your design</dc:title>
  <dc:creator>BTAuser</dc:creator>
  <cp:lastModifiedBy>BTAuser</cp:lastModifiedBy>
  <cp:revision>2</cp:revision>
  <dcterms:created xsi:type="dcterms:W3CDTF">2020-04-03T07:59:04Z</dcterms:created>
  <dcterms:modified xsi:type="dcterms:W3CDTF">2020-04-03T08:04:00Z</dcterms:modified>
</cp:coreProperties>
</file>